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D3709-AD4F-4A99-8238-189C95A05D04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69CD4-2172-4DB5-9536-39D2683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6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1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 smtClean="0">
                <a:solidFill>
                  <a:srgbClr val="0033CC"/>
                </a:solidFill>
              </a:rPr>
              <a:t>IDEA : Define Specific baker set keep clearance  m/c 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2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2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2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 smtClean="0">
                <a:solidFill>
                  <a:prstClr val="black"/>
                </a:solidFill>
              </a:rPr>
              <a:t>A253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2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2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2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2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4" y="457149"/>
            <a:ext cx="609144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9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:To improve productivity and  reduce operator fatigue </a:t>
            </a:r>
            <a:endParaRPr lang="en-US" altLang="en-US" sz="12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59063" y="1371395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</a:t>
            </a:r>
            <a:r>
              <a:rPr lang="en-US" sz="1200" b="1" dirty="0" smtClean="0">
                <a:solidFill>
                  <a:srgbClr val="0033CC"/>
                </a:solidFill>
              </a:rPr>
              <a:t>STATUS: No space available for baker set </a:t>
            </a:r>
          </a:p>
          <a:p>
            <a:r>
              <a:rPr lang="en-US" sz="1200" b="1" dirty="0" smtClean="0">
                <a:solidFill>
                  <a:srgbClr val="0033CC"/>
                </a:solidFill>
              </a:rPr>
              <a:t>2)Operator fatigue </a:t>
            </a:r>
          </a:p>
          <a:p>
            <a:r>
              <a:rPr lang="en-US" sz="1200" b="1" dirty="0" smtClean="0">
                <a:solidFill>
                  <a:srgbClr val="0033CC"/>
                </a:solidFill>
              </a:rPr>
              <a:t>3)2s not maintain </a:t>
            </a:r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 :Space provide for baker set.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FF0000"/>
                </a:solidFill>
              </a:rPr>
              <a:t>Before</a:t>
            </a:r>
            <a:r>
              <a:rPr lang="en-US" sz="1200" b="1" dirty="0" smtClean="0">
                <a:solidFill>
                  <a:srgbClr val="0033CC"/>
                </a:solidFill>
              </a:rPr>
              <a:t>: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Baker set keep on table no specific space for body keeping</a:t>
            </a: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00B050"/>
                </a:solidFill>
              </a:rPr>
              <a:t>After :</a:t>
            </a:r>
            <a:r>
              <a:rPr lang="en-US" sz="1200" b="1" dirty="0" smtClean="0">
                <a:solidFill>
                  <a:srgbClr val="27149C"/>
                </a:solidFill>
              </a:rPr>
              <a:t>To make space available on the clearance machine body keeping  on table specific  stage on table  specific stage on baker set maintain 2s operator fatigue reduce</a:t>
            </a:r>
            <a:endParaRPr lang="en-US" sz="1200" b="1" dirty="0" smtClean="0">
              <a:solidFill>
                <a:srgbClr val="00B050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697227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370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8</a:t>
            </a:r>
            <a:r>
              <a:rPr lang="en-US" sz="1050" b="1" dirty="0" smtClean="0">
                <a:solidFill>
                  <a:prstClr val="black"/>
                </a:solidFill>
              </a:rPr>
              <a:t>.08.2016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370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10.08.2016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8" y="1904706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</a:t>
            </a:r>
            <a:r>
              <a:rPr lang="en-US" sz="1100" b="1" dirty="0" smtClean="0">
                <a:solidFill>
                  <a:srgbClr val="0033CC"/>
                </a:solidFill>
              </a:rPr>
              <a:t>: Bhavesh Pednekar </a:t>
            </a:r>
            <a:r>
              <a:rPr lang="en-US" sz="1100" b="1" dirty="0" err="1" smtClean="0">
                <a:solidFill>
                  <a:srgbClr val="0033CC"/>
                </a:solidFill>
              </a:rPr>
              <a:t>Sudhi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r>
              <a:rPr lang="en-US" sz="1100" b="1" dirty="0" smtClean="0">
                <a:solidFill>
                  <a:srgbClr val="0033CC"/>
                </a:solidFill>
              </a:rPr>
              <a:t>r ,</a:t>
            </a:r>
            <a:r>
              <a:rPr lang="en-US" sz="1100" b="1" dirty="0" err="1" smtClean="0">
                <a:solidFill>
                  <a:srgbClr val="0033CC"/>
                </a:solidFill>
              </a:rPr>
              <a:t>parvin</a:t>
            </a:r>
            <a:r>
              <a:rPr lang="en-US" sz="1100" b="1" dirty="0" smtClean="0">
                <a:solidFill>
                  <a:srgbClr val="0033CC"/>
                </a:solidFill>
              </a:rPr>
              <a:t> </a:t>
            </a:r>
            <a:r>
              <a:rPr lang="en-US" sz="1100" b="1" dirty="0" err="1" smtClean="0">
                <a:solidFill>
                  <a:srgbClr val="0033CC"/>
                </a:solidFill>
              </a:rPr>
              <a:t>sayyed</a:t>
            </a:r>
            <a:r>
              <a:rPr lang="en-US" sz="1100" b="1" dirty="0" smtClean="0">
                <a:solidFill>
                  <a:srgbClr val="0033CC"/>
                </a:solidFill>
              </a:rPr>
              <a:t> - 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8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8" y="2514202"/>
            <a:ext cx="2512721" cy="761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Remove operator fatigue 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Improve productivity</a:t>
            </a: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err="1" smtClean="0">
                <a:solidFill>
                  <a:srgbClr val="0000CC"/>
                </a:solidFill>
              </a:rPr>
              <a:t>Janardan</a:t>
            </a:r>
            <a:r>
              <a:rPr lang="en-US" sz="1200" b="1" dirty="0" smtClean="0">
                <a:solidFill>
                  <a:srgbClr val="0000CC"/>
                </a:solidFill>
              </a:rPr>
              <a:t> </a:t>
            </a:r>
            <a:r>
              <a:rPr lang="en-US" sz="1200" b="1" dirty="0" err="1" smtClean="0">
                <a:solidFill>
                  <a:srgbClr val="0000CC"/>
                </a:solidFill>
              </a:rPr>
              <a:t>Sathe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&amp; DATE:8/8/2016</a:t>
            </a:r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Why1:Space not available for body keeping    Why </a:t>
            </a:r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2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: Remove baker set &amp; keep on clearance machine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3:Specific space for baker set </a:t>
            </a:r>
          </a:p>
          <a:p>
            <a:r>
              <a:rPr lang="en-US" sz="1200" b="1" dirty="0" smtClean="0">
                <a:solidFill>
                  <a:srgbClr val="0000CC"/>
                </a:solidFill>
                <a:cs typeface="Arial" charset="0"/>
              </a:rPr>
              <a:t>Why4:5s maintain</a:t>
            </a:r>
            <a:endParaRPr lang="en-US" sz="12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2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 smtClean="0">
                <a:solidFill>
                  <a:srgbClr val="0000CC"/>
                </a:solidFill>
              </a:rPr>
              <a:t>RESULT:2s maintain </a:t>
            </a:r>
          </a:p>
          <a:p>
            <a:r>
              <a:rPr lang="en-US" sz="1100" b="1" dirty="0" smtClean="0">
                <a:solidFill>
                  <a:srgbClr val="0000CC"/>
                </a:solidFill>
              </a:rPr>
              <a:t>Operator fatigue reduce </a:t>
            </a:r>
            <a:endParaRPr lang="en-US" sz="1100" b="1" dirty="0">
              <a:solidFill>
                <a:srgbClr val="0000CC"/>
              </a:solidFill>
            </a:endParaRPr>
          </a:p>
          <a:p>
            <a:r>
              <a:rPr lang="en-US" sz="1100" b="1" dirty="0" smtClean="0">
                <a:solidFill>
                  <a:srgbClr val="0000CC"/>
                </a:solidFill>
              </a:rPr>
              <a:t>Productivity improve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8" y="5104566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8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8" y="5866438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8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6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800" b="1" dirty="0" smtClean="0">
                <a:solidFill>
                  <a:prstClr val="black"/>
                </a:solidFill>
              </a:rPr>
              <a:t>IN RS</a:t>
            </a:r>
            <a:endParaRPr lang="en-US" altLang="en-US" sz="8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8" y="6094999"/>
            <a:ext cx="228429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9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6" y="6094999"/>
            <a:ext cx="53300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9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9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6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8" y="3276075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81643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9" y="1371395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4" y="5637876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</a:t>
            </a:r>
            <a:r>
              <a:rPr lang="en-US" sz="1200" b="1" dirty="0" smtClean="0">
                <a:solidFill>
                  <a:srgbClr val="FF0000"/>
                </a:solidFill>
              </a:rPr>
              <a:t>CAUSE:-space not define to keep body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6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3" y="3657010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8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8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8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8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</a:t>
            </a:r>
            <a:r>
              <a:rPr lang="en-US" sz="1200" b="1" dirty="0" smtClean="0"/>
              <a:t>: </a:t>
            </a:r>
          </a:p>
          <a:p>
            <a:pPr>
              <a:defRPr/>
            </a:pP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0000CC"/>
                </a:solidFill>
              </a:rPr>
              <a:t>HOW TO DO:  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:-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41" y="3657010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79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2016-10-24T04:41:16Z</dcterms:modified>
</cp:coreProperties>
</file>