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D852-2527-48F1-BDE1-7448CE424EAD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3073-11CB-4FB2-B592-215F6A8C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9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63461" y="1143000"/>
            <a:ext cx="4131079" cy="3085944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28" indent="-28570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13" indent="-228562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9937" indent="-228562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063" indent="-228562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187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312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438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562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6E97FF4-DA4B-45CB-ADB8-CC9E92DF0A6C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0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adv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Clamping Stud Guaide Block Area to be increase.  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A247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Bracket &amp; Lever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  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SPM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Drilling Tapping.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83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</a:rPr>
              <a:t>:</a:t>
            </a:r>
            <a:r>
              <a:rPr lang="en-US" altLang="en-US" sz="900" dirty="0">
                <a:latin typeface="Calibri" pitchFamily="34" charset="0"/>
              </a:rPr>
              <a:t>  </a:t>
            </a:r>
            <a:r>
              <a:rPr lang="en-US" altLang="en-US" sz="1050" dirty="0">
                <a:latin typeface="Calibri" pitchFamily="34" charset="0"/>
              </a:rPr>
              <a:t>A247 BKT SPM Clamping Force Less</a:t>
            </a:r>
            <a:r>
              <a:rPr lang="en-US" altLang="en-US" sz="900" dirty="0">
                <a:latin typeface="Calibri" pitchFamily="34" charset="0"/>
              </a:rPr>
              <a:t> 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79388" y="1249363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:-</a:t>
            </a:r>
            <a:r>
              <a:rPr lang="en-US" altLang="en-US" sz="1050" dirty="0">
                <a:latin typeface="Calibri" pitchFamily="34" charset="0"/>
              </a:rPr>
              <a:t> A247 BKT SPM Component Lift in Auto Cycle.  </a:t>
            </a:r>
            <a:endParaRPr lang="en-US" altLang="en-US" sz="1200" dirty="0"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:- bracket SPM clamping force less so clamping stud guide block area to be increase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latin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95 no’s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 no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15.08.2016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20.08.2016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altLang="en-US" sz="1050" b="1" dirty="0" err="1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Nitin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b="1" dirty="0" err="1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Sutar,Navnath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Karanjkhile,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Amol, Anil </a:t>
            </a:r>
            <a:r>
              <a:rPr lang="en-US" altLang="en-US" sz="1050" b="1" dirty="0" err="1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Rathod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105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In-house rejection eliminated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Tool Cost Saving.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Production / Hr. Increased.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Clamping Stud life Increase.</a:t>
            </a:r>
          </a:p>
          <a:p>
            <a:pPr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spcBef>
                <a:spcPct val="20000"/>
              </a:spcBef>
              <a:buFontTx/>
              <a:buAutoNum type="arabicParenR"/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1050" dirty="0">
                <a:latin typeface="Calibri" pitchFamily="34" charset="0"/>
              </a:rPr>
              <a:t>Ganesh Gaikwad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69863" y="5802313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:-Sagar Namekar.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62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20.08.2016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</a:rPr>
              <a:t>Compomanat lift in auto cycle</a:t>
            </a:r>
            <a:endParaRPr 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why2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 </a:t>
            </a:r>
            <a:r>
              <a:rPr lang="en-US" altLang="en-US" sz="1050" dirty="0">
                <a:latin typeface="Calibri" pitchFamily="34" charset="0"/>
              </a:rPr>
              <a:t>Clamping Pressure less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</a:t>
            </a:r>
            <a:r>
              <a:rPr lang="en-US" altLang="en-US" sz="1050" dirty="0">
                <a:latin typeface="Calibri" pitchFamily="34" charset="0"/>
              </a:rPr>
              <a:t> During Clamping Cond. Stud Foul in Guide Block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dirty="0">
                <a:latin typeface="Calibri" pitchFamily="34" charset="0"/>
              </a:rPr>
              <a:t>:- Clamping Stud Guide Block area less.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In-house rejection eliminated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Tool Cost Saving.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Production / Hr. Increased.</a:t>
            </a: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25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11326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11327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11328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11329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11330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DO:- </a:t>
            </a:r>
            <a:r>
              <a:rPr lang="en-US" sz="1050" dirty="0"/>
              <a:t>Check  point added in Sustenance audit check sheet .  .</a:t>
            </a:r>
          </a:p>
          <a:p>
            <a:pPr>
              <a:defRPr/>
            </a:pPr>
            <a:endParaRPr lang="en-US" sz="1050" dirty="0"/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</a:t>
            </a:r>
            <a:r>
              <a:rPr lang="en-US" sz="1050" dirty="0"/>
              <a:t>. Check  visually. </a:t>
            </a:r>
          </a:p>
          <a:p>
            <a:pPr>
              <a:defRPr/>
            </a:pPr>
            <a:endParaRPr lang="en-US" sz="1050" dirty="0"/>
          </a:p>
          <a:p>
            <a:pPr>
              <a:defRPr/>
            </a:pPr>
            <a:endParaRPr lang="en-US" sz="105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:-  </a:t>
            </a:r>
            <a:endParaRPr lang="en-US" sz="1050" dirty="0"/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429000"/>
            <a:ext cx="838200" cy="28098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46050" y="51816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:- </a:t>
            </a:r>
            <a:r>
              <a:rPr lang="en-US" altLang="en-US" sz="1050" dirty="0">
                <a:latin typeface="Calibri" pitchFamily="34" charset="0"/>
              </a:rPr>
              <a:t>Clamping Stud Guide Block area less.</a:t>
            </a:r>
          </a:p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47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348" name="Oval 3"/>
          <p:cNvSpPr>
            <a:spLocks noChangeArrowheads="1"/>
          </p:cNvSpPr>
          <p:nvPr/>
        </p:nvSpPr>
        <p:spPr bwMode="auto">
          <a:xfrm>
            <a:off x="4343400" y="2276475"/>
            <a:ext cx="1754188" cy="923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349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52" name="TextBox 4"/>
          <p:cNvSpPr txBox="1">
            <a:spLocks noChangeArrowheads="1"/>
          </p:cNvSpPr>
          <p:nvPr/>
        </p:nvSpPr>
        <p:spPr bwMode="auto">
          <a:xfrm>
            <a:off x="6783388" y="6145213"/>
            <a:ext cx="16748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/>
              <a:t>Not Applicable</a:t>
            </a:r>
          </a:p>
        </p:txBody>
      </p:sp>
      <p:cxnSp>
        <p:nvCxnSpPr>
          <p:cNvPr id="11353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1354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1355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cxnSp>
        <p:nvCxnSpPr>
          <p:cNvPr id="11356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1357" name="Straight Connector 30"/>
          <p:cNvCxnSpPr>
            <a:cxnSpLocks noChangeShapeType="1"/>
            <a:endCxn id="11355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1358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359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1" name="Rounded Rectangle 95"/>
          <p:cNvSpPr>
            <a:spLocks noChangeArrowheads="1"/>
          </p:cNvSpPr>
          <p:nvPr/>
        </p:nvSpPr>
        <p:spPr bwMode="auto">
          <a:xfrm>
            <a:off x="158750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1361" name="Oval 1"/>
          <p:cNvSpPr>
            <a:spLocks noChangeArrowheads="1"/>
          </p:cNvSpPr>
          <p:nvPr/>
        </p:nvSpPr>
        <p:spPr bwMode="auto">
          <a:xfrm>
            <a:off x="0" y="152400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/>
          </a:p>
        </p:txBody>
      </p:sp>
      <p:pic>
        <p:nvPicPr>
          <p:cNvPr id="1136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809750"/>
            <a:ext cx="3006725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6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3" y="1798638"/>
            <a:ext cx="3271837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6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273</Words>
  <Application>Microsoft Office PowerPoint</Application>
  <PresentationFormat>On-screen Show (4:3)</PresentationFormat>
  <Paragraphs>91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Yuraj Desai</cp:lastModifiedBy>
  <cp:revision>3</cp:revision>
  <dcterms:created xsi:type="dcterms:W3CDTF">2006-08-16T00:00:00Z</dcterms:created>
  <dcterms:modified xsi:type="dcterms:W3CDTF">2016-12-07T09:41:28Z</dcterms:modified>
</cp:coreProperties>
</file>