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944EC-ED0A-4916-BEAE-30AA3D08963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CE416-925D-4A2B-A762-BC44B8514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2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3188" y="1143000"/>
            <a:ext cx="4111625" cy="3084513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2940" indent="-27420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6831" indent="-21936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5563" indent="-21936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4294" indent="-21936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13026" indent="-219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51759" indent="-219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90492" indent="-219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9223" indent="-219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969466A-595D-444D-AB03-67E045C0D3BD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6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:-Switch location is accessible area for operating stage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394446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:To reduce operator fatigue (save to air )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:-present air switch location is more upper side so operator this switch on/off activity is hard  for operator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Air switch location change and fixing for accessible area for operator working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stage</a:t>
            </a: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56928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24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Zero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30.9.2016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11.10.2016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49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Alka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b="1" dirty="0" err="1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langhi,manohar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420096"/>
            <a:ext cx="2513012" cy="412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:-1)Reduce operator fatigue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2)Air save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dirty="0" err="1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n-US" altLang="en-US" sz="1050" dirty="0" err="1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anohar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Manohar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2719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r>
              <a:rPr lang="en-US" altLang="en-US" sz="1050" b="1" dirty="0">
                <a:solidFill>
                  <a:srgbClr val="0000CC"/>
                </a:solidFill>
                <a:cs typeface="Arial" charset="0"/>
              </a:rPr>
              <a:t>Why1:  </a:t>
            </a:r>
            <a:r>
              <a:rPr lang="en-US" altLang="en-US" sz="1050" b="1" dirty="0" smtClean="0">
                <a:solidFill>
                  <a:srgbClr val="0000CC"/>
                </a:solidFill>
                <a:cs typeface="Arial" charset="0"/>
              </a:rPr>
              <a:t>air switch location not flexible to operator Why </a:t>
            </a:r>
            <a:r>
              <a:rPr lang="en-US" altLang="en-US" sz="1050" b="1" dirty="0">
                <a:solidFill>
                  <a:srgbClr val="0000CC"/>
                </a:solidFill>
                <a:cs typeface="Arial" charset="0"/>
              </a:rPr>
              <a:t>2: </a:t>
            </a:r>
            <a:r>
              <a:rPr lang="en-US" altLang="en-US" sz="1050" b="1" dirty="0" smtClean="0">
                <a:solidFill>
                  <a:srgbClr val="0000CC"/>
                </a:solidFill>
                <a:cs typeface="Arial" charset="0"/>
              </a:rPr>
              <a:t> upper side of table </a:t>
            </a:r>
          </a:p>
          <a:p>
            <a:r>
              <a:rPr lang="en-US" altLang="en-US" sz="1050" b="1" dirty="0" smtClean="0">
                <a:solidFill>
                  <a:srgbClr val="0000CC"/>
                </a:solidFill>
                <a:cs typeface="Arial" charset="0"/>
              </a:rPr>
              <a:t> Why 3:Not easy on/off activity to this switch </a:t>
            </a:r>
            <a:endParaRPr lang="en-US" sz="1050" b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 4:operator fatigue</a:t>
            </a: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:-Reduce operator fatigue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easily distribute for each JH activity point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:-ADD JH point 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:-Daily check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	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:-All line </a:t>
            </a:r>
            <a:endParaRPr lang="en-US" sz="105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476996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:-operator fatigue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94" name="Picture 9" descr="advik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168274" y="470646"/>
            <a:ext cx="1050925" cy="36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57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227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3</cp:revision>
  <dcterms:created xsi:type="dcterms:W3CDTF">2006-08-16T00:00:00Z</dcterms:created>
  <dcterms:modified xsi:type="dcterms:W3CDTF">2016-10-25T05:40:43Z</dcterms:modified>
</cp:coreProperties>
</file>