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944EC-ED0A-4916-BEAE-30AA3D089630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CE416-925D-4A2B-A762-BC44B8514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923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3188" y="1143000"/>
            <a:ext cx="4111625" cy="3084513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12940" indent="-27420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96831" indent="-219366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35563" indent="-219366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74294" indent="-219366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13026" indent="-2193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51759" indent="-2193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90492" indent="-2193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729223" indent="-2193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969466A-595D-444D-AB03-67E045C0D3BD}" type="slidenum">
              <a:rPr lang="en-IN" altLang="en-US">
                <a:solidFill>
                  <a:srgbClr val="000000"/>
                </a:solidFill>
              </a:rPr>
              <a:pPr/>
              <a:t>1</a:t>
            </a:fld>
            <a:endParaRPr lang="en-I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967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152400" y="6719046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1080246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:-Switch location is accessible area for operating stage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394446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394446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3944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5468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6992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851646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851646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394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546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699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851646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 </a:t>
            </a:r>
            <a:r>
              <a:rPr 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851646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394446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15" name="WordArt 16"/>
          <p:cNvSpPr>
            <a:spLocks noChangeArrowheads="1" noChangeShapeType="1" noTextEdit="1"/>
          </p:cNvSpPr>
          <p:nvPr/>
        </p:nvSpPr>
        <p:spPr bwMode="auto">
          <a:xfrm>
            <a:off x="7316788" y="470646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105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Arial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394446"/>
            <a:ext cx="303213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3944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5468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699246"/>
            <a:ext cx="608013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6992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1080246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:To reduce operator fatigue (save to air )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68275" y="1461246"/>
            <a:ext cx="3025775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:-present air switch location is more upper side so operator this switch on/off activity is hard  for operator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385046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Air switch location change and fixing for accessible area for operator working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stage</a:t>
            </a:r>
            <a:endParaRPr 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3850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5374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6898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8422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356928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524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Zero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689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30.9.2016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842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11.10.2016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2129583"/>
            <a:ext cx="2514600" cy="493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Alka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langhi,manohar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alt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420096"/>
            <a:ext cx="2513012" cy="412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:-1)Reduce operator fatigue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2)Air save</a:t>
            </a: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832846"/>
            <a:ext cx="2513012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272959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</a:t>
            </a:r>
            <a:r>
              <a:rPr lang="en-US" altLang="en-US" sz="1050" dirty="0" err="1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</a:t>
            </a:r>
            <a:r>
              <a:rPr lang="en-US" altLang="en-US" sz="1050" dirty="0" err="1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anohar</a:t>
            </a:r>
            <a:r>
              <a:rPr lang="en-US" altLang="en-US" sz="105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6033246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</a:t>
            </a:r>
            <a:r>
              <a:rPr lang="en-US" altLang="en-US" sz="105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Manohar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804646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892719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r>
              <a:rPr lang="en-US" altLang="en-US" sz="1050" b="1" dirty="0">
                <a:solidFill>
                  <a:srgbClr val="0000CC"/>
                </a:solidFill>
                <a:cs typeface="Arial" charset="0"/>
              </a:rPr>
              <a:t>Why1:  </a:t>
            </a:r>
            <a:r>
              <a:rPr lang="en-US" altLang="en-US" sz="1050" b="1" dirty="0" smtClean="0">
                <a:solidFill>
                  <a:srgbClr val="0000CC"/>
                </a:solidFill>
                <a:cs typeface="Arial" charset="0"/>
              </a:rPr>
              <a:t>air switch location not flexible to operator Why </a:t>
            </a:r>
            <a:r>
              <a:rPr lang="en-US" altLang="en-US" sz="1050" b="1" dirty="0">
                <a:solidFill>
                  <a:srgbClr val="0000CC"/>
                </a:solidFill>
                <a:cs typeface="Arial" charset="0"/>
              </a:rPr>
              <a:t>2: </a:t>
            </a:r>
            <a:r>
              <a:rPr lang="en-US" altLang="en-US" sz="1050" b="1" dirty="0" smtClean="0">
                <a:solidFill>
                  <a:srgbClr val="0000CC"/>
                </a:solidFill>
                <a:cs typeface="Arial" charset="0"/>
              </a:rPr>
              <a:t> upper side of table </a:t>
            </a:r>
          </a:p>
          <a:p>
            <a:r>
              <a:rPr lang="en-US" altLang="en-US" sz="1050" b="1" dirty="0" smtClean="0">
                <a:solidFill>
                  <a:srgbClr val="0000CC"/>
                </a:solidFill>
                <a:cs typeface="Arial" charset="0"/>
              </a:rPr>
              <a:t> Why 3:Not easy on/off activity to this switch </a:t>
            </a:r>
            <a:endParaRPr lang="en-US" sz="1050" b="1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 4:operator fatigue</a:t>
            </a:r>
            <a:endParaRPr lang="en-US" altLang="en-US" sz="105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899646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:-Reduce operator fatigue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easily distribute for each JH activity point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57" name="Rectangle 66"/>
          <p:cNvSpPr>
            <a:spLocks noChangeArrowheads="1"/>
          </p:cNvSpPr>
          <p:nvPr/>
        </p:nvSpPr>
        <p:spPr bwMode="auto">
          <a:xfrm>
            <a:off x="6478588" y="5879259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4158" name="Rectangle 72"/>
          <p:cNvSpPr>
            <a:spLocks noChangeArrowheads="1"/>
          </p:cNvSpPr>
          <p:nvPr/>
        </p:nvSpPr>
        <p:spPr bwMode="auto">
          <a:xfrm>
            <a:off x="6478588" y="6107859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4159" name="Rectangle 73"/>
          <p:cNvSpPr>
            <a:spLocks noChangeArrowheads="1"/>
          </p:cNvSpPr>
          <p:nvPr/>
        </p:nvSpPr>
        <p:spPr bwMode="auto">
          <a:xfrm>
            <a:off x="6707188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4160" name="Rectangle 74"/>
          <p:cNvSpPr>
            <a:spLocks noChangeArrowheads="1"/>
          </p:cNvSpPr>
          <p:nvPr/>
        </p:nvSpPr>
        <p:spPr bwMode="auto">
          <a:xfrm>
            <a:off x="7164388" y="6107859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4161" name="Rectangle 75"/>
          <p:cNvSpPr>
            <a:spLocks noChangeArrowheads="1"/>
          </p:cNvSpPr>
          <p:nvPr/>
        </p:nvSpPr>
        <p:spPr bwMode="auto">
          <a:xfrm>
            <a:off x="7697788" y="6107859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4162" name="Rectangle 76"/>
          <p:cNvSpPr>
            <a:spLocks noChangeArrowheads="1"/>
          </p:cNvSpPr>
          <p:nvPr/>
        </p:nvSpPr>
        <p:spPr bwMode="auto">
          <a:xfrm>
            <a:off x="8534400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336459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518646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394446"/>
            <a:ext cx="8839200" cy="6321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2221659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2147046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394696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336459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336459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823446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:-ADD JH point </a:t>
            </a:r>
            <a:endParaRPr lang="en-US" sz="1050" dirty="0">
              <a:solidFill>
                <a:srgbClr val="000000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:-Daily check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		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>
              <a:defRPr/>
            </a:pP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FREQUENCY 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:-All line </a:t>
            </a:r>
            <a:endParaRPr lang="en-US" sz="105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476996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562600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423646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:-operator fatigue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175" name="Oval 3"/>
          <p:cNvSpPr>
            <a:spLocks noChangeArrowheads="1"/>
          </p:cNvSpPr>
          <p:nvPr/>
        </p:nvSpPr>
        <p:spPr bwMode="auto">
          <a:xfrm>
            <a:off x="882650" y="2147046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338046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338046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80" name="Oval 2"/>
          <p:cNvSpPr>
            <a:spLocks noChangeArrowheads="1"/>
          </p:cNvSpPr>
          <p:nvPr/>
        </p:nvSpPr>
        <p:spPr bwMode="auto">
          <a:xfrm>
            <a:off x="609600" y="2355009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181" name="Oval 5"/>
          <p:cNvSpPr>
            <a:spLocks noChangeArrowheads="1"/>
          </p:cNvSpPr>
          <p:nvPr/>
        </p:nvSpPr>
        <p:spPr bwMode="auto">
          <a:xfrm>
            <a:off x="3733800" y="2518521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97559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97559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85" name="Straight Connector 7"/>
          <p:cNvCxnSpPr>
            <a:cxnSpLocks noChangeShapeType="1"/>
          </p:cNvCxnSpPr>
          <p:nvPr/>
        </p:nvCxnSpPr>
        <p:spPr bwMode="auto">
          <a:xfrm>
            <a:off x="995363" y="2221659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6" name="Straight Connector 12"/>
          <p:cNvCxnSpPr>
            <a:cxnSpLocks noChangeShapeType="1"/>
          </p:cNvCxnSpPr>
          <p:nvPr/>
        </p:nvCxnSpPr>
        <p:spPr bwMode="auto">
          <a:xfrm>
            <a:off x="3429000" y="2832846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7" name="Rounded Rectangle 15"/>
          <p:cNvSpPr>
            <a:spLocks noChangeArrowheads="1"/>
          </p:cNvSpPr>
          <p:nvPr/>
        </p:nvSpPr>
        <p:spPr bwMode="auto">
          <a:xfrm>
            <a:off x="3505200" y="2980484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cxnSp>
        <p:nvCxnSpPr>
          <p:cNvPr id="4188" name="Straight Arrow Connector 17"/>
          <p:cNvCxnSpPr>
            <a:cxnSpLocks noChangeShapeType="1"/>
          </p:cNvCxnSpPr>
          <p:nvPr/>
        </p:nvCxnSpPr>
        <p:spPr bwMode="auto">
          <a:xfrm>
            <a:off x="3490913" y="2832846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4189" name="Straight Connector 30"/>
          <p:cNvCxnSpPr>
            <a:cxnSpLocks noChangeShapeType="1"/>
            <a:endCxn id="4187" idx="2"/>
          </p:cNvCxnSpPr>
          <p:nvPr/>
        </p:nvCxnSpPr>
        <p:spPr bwMode="auto">
          <a:xfrm>
            <a:off x="3505200" y="2832846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97" name="Rounded Rectangle 95"/>
          <p:cNvSpPr>
            <a:spLocks noChangeArrowheads="1"/>
          </p:cNvSpPr>
          <p:nvPr/>
        </p:nvSpPr>
        <p:spPr bwMode="auto">
          <a:xfrm>
            <a:off x="2295525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pic>
        <p:nvPicPr>
          <p:cNvPr id="94" name="Picture 9" descr="advik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168274" y="470646"/>
            <a:ext cx="1050925" cy="367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257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227</Words>
  <Application>Microsoft Office PowerPoint</Application>
  <PresentationFormat>On-screen Show (4:3)</PresentationFormat>
  <Paragraphs>71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3</cp:revision>
  <dcterms:created xsi:type="dcterms:W3CDTF">2006-08-16T00:00:00Z</dcterms:created>
  <dcterms:modified xsi:type="dcterms:W3CDTF">2016-10-25T05:40:43Z</dcterms:modified>
</cp:coreProperties>
</file>